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906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0" autoAdjust="0"/>
    <p:restoredTop sz="94660"/>
  </p:normalViewPr>
  <p:slideViewPr>
    <p:cSldViewPr snapToGrid="0">
      <p:cViewPr varScale="1">
        <p:scale>
          <a:sx n="46" d="100"/>
          <a:sy n="46" d="100"/>
        </p:scale>
        <p:origin x="170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E152D-8C86-4D7B-98C0-C7548E06CA82}" type="datetimeFigureOut">
              <a:rPr kumimoji="1" lang="ja-JP" altLang="en-US" smtClean="0"/>
              <a:t>2018/2/19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8C653-59EA-4279-85B6-5E73BD3CAB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3986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E152D-8C86-4D7B-98C0-C7548E06CA82}" type="datetimeFigureOut">
              <a:rPr kumimoji="1" lang="ja-JP" altLang="en-US" smtClean="0"/>
              <a:t>2018/2/19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8C653-59EA-4279-85B6-5E73BD3CAB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7277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E152D-8C86-4D7B-98C0-C7548E06CA82}" type="datetimeFigureOut">
              <a:rPr kumimoji="1" lang="ja-JP" altLang="en-US" smtClean="0"/>
              <a:t>2018/2/19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8C653-59EA-4279-85B6-5E73BD3CAB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5602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E152D-8C86-4D7B-98C0-C7548E06CA82}" type="datetimeFigureOut">
              <a:rPr kumimoji="1" lang="ja-JP" altLang="en-US" smtClean="0"/>
              <a:t>2018/2/19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8C653-59EA-4279-85B6-5E73BD3CAB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8630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E152D-8C86-4D7B-98C0-C7548E06CA82}" type="datetimeFigureOut">
              <a:rPr kumimoji="1" lang="ja-JP" altLang="en-US" smtClean="0"/>
              <a:t>2018/2/19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8C653-59EA-4279-85B6-5E73BD3CAB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3201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E152D-8C86-4D7B-98C0-C7548E06CA82}" type="datetimeFigureOut">
              <a:rPr kumimoji="1" lang="ja-JP" altLang="en-US" smtClean="0"/>
              <a:t>2018/2/19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8C653-59EA-4279-85B6-5E73BD3CAB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0783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E152D-8C86-4D7B-98C0-C7548E06CA82}" type="datetimeFigureOut">
              <a:rPr kumimoji="1" lang="ja-JP" altLang="en-US" smtClean="0"/>
              <a:t>2018/2/19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8C653-59EA-4279-85B6-5E73BD3CAB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5973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E152D-8C86-4D7B-98C0-C7548E06CA82}" type="datetimeFigureOut">
              <a:rPr kumimoji="1" lang="ja-JP" altLang="en-US" smtClean="0"/>
              <a:t>2018/2/19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8C653-59EA-4279-85B6-5E73BD3CAB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4833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E152D-8C86-4D7B-98C0-C7548E06CA82}" type="datetimeFigureOut">
              <a:rPr kumimoji="1" lang="ja-JP" altLang="en-US" smtClean="0"/>
              <a:t>2018/2/19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8C653-59EA-4279-85B6-5E73BD3CAB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4614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E152D-8C86-4D7B-98C0-C7548E06CA82}" type="datetimeFigureOut">
              <a:rPr kumimoji="1" lang="ja-JP" altLang="en-US" smtClean="0"/>
              <a:t>2018/2/19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8C653-59EA-4279-85B6-5E73BD3CAB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1877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E152D-8C86-4D7B-98C0-C7548E06CA82}" type="datetimeFigureOut">
              <a:rPr kumimoji="1" lang="ja-JP" altLang="en-US" smtClean="0"/>
              <a:t>2018/2/19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8C653-59EA-4279-85B6-5E73BD3CAB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8391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E152D-8C86-4D7B-98C0-C7548E06CA82}" type="datetimeFigureOut">
              <a:rPr kumimoji="1" lang="ja-JP" altLang="en-US" smtClean="0"/>
              <a:t>2018/2/19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8C653-59EA-4279-85B6-5E73BD3CAB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680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0"/>
          <p:cNvGrpSpPr>
            <a:grpSpLocks/>
          </p:cNvGrpSpPr>
          <p:nvPr/>
        </p:nvGrpSpPr>
        <p:grpSpPr bwMode="auto">
          <a:xfrm>
            <a:off x="119064" y="381001"/>
            <a:ext cx="6694487" cy="9117013"/>
            <a:chOff x="75" y="0"/>
            <a:chExt cx="4217" cy="5743"/>
          </a:xfrm>
        </p:grpSpPr>
        <p:sp>
          <p:nvSpPr>
            <p:cNvPr id="2052" name="Oval 2"/>
            <p:cNvSpPr>
              <a:spLocks noChangeArrowheads="1"/>
            </p:cNvSpPr>
            <p:nvPr/>
          </p:nvSpPr>
          <p:spPr bwMode="auto">
            <a:xfrm>
              <a:off x="709" y="431"/>
              <a:ext cx="2994" cy="181"/>
            </a:xfrm>
            <a:prstGeom prst="ellipse">
              <a:avLst/>
            </a:prstGeom>
            <a:solidFill>
              <a:srgbClr val="FFFF00">
                <a:alpha val="7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/>
            </a:p>
          </p:txBody>
        </p:sp>
        <p:pic>
          <p:nvPicPr>
            <p:cNvPr id="2053" name="Picture 3" descr="別ウィンドウでイラストを表示します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34" y="4332"/>
              <a:ext cx="2750" cy="14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54" name="Text Box 4"/>
            <p:cNvSpPr txBox="1">
              <a:spLocks noChangeArrowheads="1"/>
            </p:cNvSpPr>
            <p:nvPr/>
          </p:nvSpPr>
          <p:spPr bwMode="auto">
            <a:xfrm>
              <a:off x="75" y="3833"/>
              <a:ext cx="3619" cy="1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lnSpc>
                  <a:spcPct val="135000"/>
                </a:lnSpc>
                <a:spcBef>
                  <a:spcPct val="0"/>
                </a:spcBef>
                <a:buFontTx/>
                <a:buNone/>
              </a:pPr>
              <a:r>
                <a:rPr lang="en-US" altLang="ja-JP" sz="2800" b="1" u="sng" dirty="0">
                  <a:solidFill>
                    <a:srgbClr val="0000FF"/>
                  </a:solidFill>
                </a:rPr>
                <a:t>◆</a:t>
              </a:r>
              <a:r>
                <a:rPr lang="ja-JP" altLang="en-US" sz="2800" b="1" u="sng" dirty="0">
                  <a:solidFill>
                    <a:srgbClr val="0000FF"/>
                  </a:solidFill>
                </a:rPr>
                <a:t>ＫＳＣフォルツァ　説明会開催◆</a:t>
              </a:r>
              <a:r>
                <a:rPr lang="ja-JP" altLang="en-US" sz="2800" b="1" dirty="0">
                  <a:solidFill>
                    <a:srgbClr val="FF0000"/>
                  </a:solidFill>
                </a:rPr>
                <a:t> </a:t>
              </a:r>
              <a:endParaRPr lang="ja-JP" altLang="en-US" sz="900" b="1" dirty="0">
                <a:solidFill>
                  <a:srgbClr val="FF0000"/>
                </a:solidFill>
              </a:endParaRPr>
            </a:p>
            <a:p>
              <a:pPr eaLnBrk="1" hangingPunct="1">
                <a:lnSpc>
                  <a:spcPct val="135000"/>
                </a:lnSpc>
                <a:spcBef>
                  <a:spcPct val="0"/>
                </a:spcBef>
                <a:buFontTx/>
                <a:buNone/>
              </a:pPr>
              <a:r>
                <a:rPr lang="ja-JP" altLang="en-US" sz="2000" b="1" dirty="0">
                  <a:solidFill>
                    <a:srgbClr val="FF0000"/>
                  </a:solidFill>
                </a:rPr>
                <a:t>　　</a:t>
              </a:r>
              <a:r>
                <a:rPr lang="ja-JP" altLang="en-US" sz="2000" b="1" dirty="0"/>
                <a:t>◆開催日時：４月</a:t>
              </a:r>
              <a:r>
                <a:rPr lang="en-US" altLang="ja-JP" sz="2800" b="1" dirty="0"/>
                <a:t>15</a:t>
              </a:r>
              <a:r>
                <a:rPr lang="ja-JP" altLang="en-US" sz="2800" b="1" dirty="0"/>
                <a:t>日（</a:t>
              </a:r>
              <a:r>
                <a:rPr lang="ja-JP" altLang="en-US" sz="2800" b="1" dirty="0">
                  <a:solidFill>
                    <a:srgbClr val="FF0000"/>
                  </a:solidFill>
                </a:rPr>
                <a:t>日</a:t>
              </a:r>
              <a:r>
                <a:rPr lang="ja-JP" altLang="en-US" sz="2800" b="1" dirty="0"/>
                <a:t>）</a:t>
              </a:r>
              <a:r>
                <a:rPr lang="ja-JP" altLang="en-US" sz="2000" b="1" dirty="0"/>
                <a:t>　</a:t>
              </a:r>
              <a:r>
                <a:rPr lang="ja-JP" altLang="en-US" sz="2800" b="1" dirty="0">
                  <a:solidFill>
                    <a:srgbClr val="FF0000"/>
                  </a:solidFill>
                </a:rPr>
                <a:t>１４：３０～</a:t>
              </a:r>
            </a:p>
            <a:p>
              <a:pPr eaLnBrk="1" hangingPunct="1">
                <a:lnSpc>
                  <a:spcPct val="135000"/>
                </a:lnSpc>
                <a:spcBef>
                  <a:spcPct val="0"/>
                </a:spcBef>
                <a:buFontTx/>
                <a:buNone/>
              </a:pPr>
              <a:r>
                <a:rPr lang="ja-JP" altLang="en-US" sz="2000" b="1" dirty="0"/>
                <a:t>　　◆開催場所：狛江市総合体育館　２Ｆ会議室</a:t>
              </a:r>
            </a:p>
            <a:p>
              <a:pPr eaLnBrk="1" hangingPunct="1">
                <a:lnSpc>
                  <a:spcPct val="135000"/>
                </a:lnSpc>
                <a:spcBef>
                  <a:spcPct val="0"/>
                </a:spcBef>
                <a:buFontTx/>
                <a:buNone/>
              </a:pPr>
              <a:r>
                <a:rPr lang="ja-JP" altLang="en-US" sz="2000" b="1" dirty="0"/>
                <a:t>　　◆連絡先：　代表　湯川 徹　（</a:t>
              </a:r>
              <a:r>
                <a:rPr lang="en-US" altLang="ja-JP" sz="2000" b="1" dirty="0"/>
                <a:t>090-2312-2775</a:t>
              </a:r>
              <a:r>
                <a:rPr lang="ja-JP" altLang="en-US" sz="2000" b="1" dirty="0"/>
                <a:t>）</a:t>
              </a:r>
            </a:p>
            <a:p>
              <a:pPr eaLnBrk="1" hangingPunct="1">
                <a:lnSpc>
                  <a:spcPct val="135000"/>
                </a:lnSpc>
                <a:spcBef>
                  <a:spcPct val="0"/>
                </a:spcBef>
                <a:buFontTx/>
                <a:buNone/>
              </a:pPr>
              <a:r>
                <a:rPr lang="ja-JP" altLang="en-US" sz="2000" b="1" dirty="0"/>
                <a:t>　　</a:t>
              </a:r>
              <a:endParaRPr lang="ja-JP" altLang="en-US" sz="2000" b="1" u="sng" dirty="0">
                <a:solidFill>
                  <a:srgbClr val="FF0000"/>
                </a:solidFill>
              </a:endParaRPr>
            </a:p>
          </p:txBody>
        </p:sp>
        <p:grpSp>
          <p:nvGrpSpPr>
            <p:cNvPr id="2055" name="Group 5"/>
            <p:cNvGrpSpPr>
              <a:grpSpLocks/>
            </p:cNvGrpSpPr>
            <p:nvPr/>
          </p:nvGrpSpPr>
          <p:grpSpPr bwMode="auto">
            <a:xfrm>
              <a:off x="709" y="1331"/>
              <a:ext cx="2858" cy="2683"/>
              <a:chOff x="572" y="748"/>
              <a:chExt cx="3221" cy="3137"/>
            </a:xfrm>
          </p:grpSpPr>
          <p:pic>
            <p:nvPicPr>
              <p:cNvPr id="2058" name="Picture 6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E2DBD3"/>
                  </a:clrFrom>
                  <a:clrTo>
                    <a:srgbClr val="E2DBD3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7" y="1156"/>
                <a:ext cx="2676" cy="26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59" name="Picture 7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FDFDFD"/>
                  </a:clrFrom>
                  <a:clrTo>
                    <a:srgbClr val="FDFDF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2" y="748"/>
                <a:ext cx="3175" cy="31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BBE0E3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2056" name="Text Box 8"/>
            <p:cNvSpPr txBox="1">
              <a:spLocks noChangeArrowheads="1"/>
            </p:cNvSpPr>
            <p:nvPr/>
          </p:nvSpPr>
          <p:spPr bwMode="auto">
            <a:xfrm>
              <a:off x="754" y="0"/>
              <a:ext cx="2878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>
                  <a:solidFill>
                    <a:srgbClr val="0000FF"/>
                  </a:solidFill>
                  <a:ea typeface="HG創英角ﾎﾟｯﾌﾟ体" panose="040B0A09000000000000" pitchFamily="49" charset="-128"/>
                </a:rPr>
                <a:t>ＫＳＣ</a:t>
              </a:r>
              <a:r>
                <a:rPr lang="ja-JP" altLang="en-US" sz="1800">
                  <a:solidFill>
                    <a:srgbClr val="0000FF"/>
                  </a:solidFill>
                </a:rPr>
                <a:t>　</a:t>
              </a:r>
              <a:r>
                <a:rPr lang="ja-JP" altLang="en-US" sz="6000">
                  <a:solidFill>
                    <a:srgbClr val="0000FF"/>
                  </a:solidFill>
                  <a:ea typeface="HGP創英角ﾎﾟｯﾌﾟ体" panose="040B0A00000000000000" pitchFamily="50" charset="-128"/>
                </a:rPr>
                <a:t>ＦＯＲＺＡ</a:t>
              </a:r>
            </a:p>
          </p:txBody>
        </p:sp>
        <p:sp>
          <p:nvSpPr>
            <p:cNvPr id="2057" name="Text Box 9"/>
            <p:cNvSpPr txBox="1">
              <a:spLocks noChangeArrowheads="1"/>
            </p:cNvSpPr>
            <p:nvPr/>
          </p:nvSpPr>
          <p:spPr bwMode="auto">
            <a:xfrm>
              <a:off x="104" y="653"/>
              <a:ext cx="4188" cy="12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6600" dirty="0">
                  <a:solidFill>
                    <a:srgbClr val="FF0000"/>
                  </a:solidFill>
                  <a:ea typeface="HG創英角ﾎﾟｯﾌﾟ体" panose="040B0A09000000000000" pitchFamily="49" charset="-128"/>
                </a:rPr>
                <a:t>新１年生</a:t>
              </a:r>
              <a:r>
                <a:rPr lang="ja-JP" altLang="en-US" sz="6000" dirty="0">
                  <a:solidFill>
                    <a:srgbClr val="FF0000"/>
                  </a:solidFill>
                  <a:ea typeface="HGP創英角ﾎﾟｯﾌﾟ体" panose="040B0A00000000000000" pitchFamily="50" charset="-128"/>
                </a:rPr>
                <a:t>大募集！</a:t>
              </a:r>
              <a:endParaRPr lang="en-US" altLang="ja-JP" sz="6000" dirty="0">
                <a:solidFill>
                  <a:srgbClr val="FF0000"/>
                </a:solidFill>
                <a:ea typeface="HGP創英角ﾎﾟｯﾌﾟ体" panose="040B0A00000000000000" pitchFamily="50" charset="-128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2800" dirty="0"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★</a:t>
              </a:r>
              <a:r>
                <a:rPr lang="en-US" altLang="ja-JP" sz="2800" dirty="0"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2</a:t>
              </a:r>
              <a:r>
                <a:rPr lang="ja-JP" altLang="en-US" sz="2800" dirty="0"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年生以上も</a:t>
              </a:r>
              <a:endParaRPr lang="en-US" altLang="ja-JP" sz="2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2800" dirty="0"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　 募集中！！</a:t>
              </a:r>
            </a:p>
          </p:txBody>
        </p:sp>
      </p:grpSp>
      <p:sp>
        <p:nvSpPr>
          <p:cNvPr id="2" name="テキスト ボックス 1"/>
          <p:cNvSpPr txBox="1"/>
          <p:nvPr/>
        </p:nvSpPr>
        <p:spPr>
          <a:xfrm>
            <a:off x="0" y="9413556"/>
            <a:ext cx="6189515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※</a:t>
            </a:r>
            <a:r>
              <a:rPr lang="ja-JP" altLang="en-US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他の学年も新規募集中！　　　是非説明会にご参加ください</a:t>
            </a:r>
          </a:p>
        </p:txBody>
      </p:sp>
    </p:spTree>
    <p:extLst>
      <p:ext uri="{BB962C8B-B14F-4D97-AF65-F5344CB8AC3E}">
        <p14:creationId xmlns:p14="http://schemas.microsoft.com/office/powerpoint/2010/main" val="26172428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21</Words>
  <Application>Microsoft Office PowerPoint</Application>
  <PresentationFormat>A4 210 x 297 mm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HGP創英角ﾎﾟｯﾌﾟ体</vt:lpstr>
      <vt:lpstr>HG創英角ﾎﾟｯﾌﾟ体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>NECファシリティーズ(株)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NECF</dc:creator>
  <cp:lastModifiedBy>岩片健</cp:lastModifiedBy>
  <cp:revision>2</cp:revision>
  <dcterms:created xsi:type="dcterms:W3CDTF">2018-02-18T11:44:27Z</dcterms:created>
  <dcterms:modified xsi:type="dcterms:W3CDTF">2018-02-19T13:02:25Z</dcterms:modified>
</cp:coreProperties>
</file>